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730" autoAdjust="0"/>
    <p:restoredTop sz="94660"/>
  </p:normalViewPr>
  <p:slideViewPr>
    <p:cSldViewPr snapToGrid="0">
      <p:cViewPr>
        <p:scale>
          <a:sx n="100" d="100"/>
          <a:sy n="100" d="100"/>
        </p:scale>
        <p:origin x="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86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236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253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98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0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911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51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214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418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670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12053"/>
            <a:ext cx="10058400" cy="475704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8DAF28-40BD-4D50-96B6-AFA9A9FAF296}" type="datetimeFigureOut">
              <a:rPr lang="ko-KR" altLang="en-US" smtClean="0"/>
              <a:t>2020-02-03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05A7743-1C6D-45BF-8A8F-F1205E74692F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013226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21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3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75ABE7-1492-4E2E-B284-00FB722D0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2471351"/>
            <a:ext cx="10058400" cy="1765877"/>
          </a:xfrm>
        </p:spPr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altLang="ko-KR" sz="4800" b="1" dirty="0"/>
              <a:t> </a:t>
            </a:r>
            <a:r>
              <a:rPr lang="ko-KR" altLang="en-US" sz="4800" b="1" dirty="0"/>
              <a:t>인디자인 </a:t>
            </a:r>
            <a:r>
              <a:rPr lang="en-US" altLang="ko-KR" sz="4800" b="1" dirty="0"/>
              <a:t>ACA </a:t>
            </a:r>
            <a:r>
              <a:rPr lang="ko-KR" altLang="en-US" sz="4800" b="1" dirty="0"/>
              <a:t>자격증 취득 대비</a:t>
            </a:r>
            <a:br>
              <a:rPr lang="en-US" altLang="ko-KR" sz="4800" b="1" dirty="0"/>
            </a:br>
            <a:r>
              <a:rPr lang="en-US" altLang="ko-KR" sz="3600" b="1" dirty="0"/>
              <a:t>(2020. 2. 3 ~ 2. 6 13:00 ~ 17:00)</a:t>
            </a:r>
            <a:endParaRPr lang="ko-KR" altLang="en-US" sz="4800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F63897A-DF5D-4BA4-9F6A-1CCFAEB393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ko-KR" altLang="en-US" b="1" dirty="0"/>
              <a:t>강  사 </a:t>
            </a:r>
            <a:r>
              <a:rPr lang="en-US" altLang="ko-KR" b="1" dirty="0"/>
              <a:t>:  </a:t>
            </a:r>
            <a:r>
              <a:rPr lang="ko-KR" altLang="en-US" b="1" dirty="0"/>
              <a:t>김   혜   진</a:t>
            </a:r>
          </a:p>
        </p:txBody>
      </p:sp>
    </p:spTree>
    <p:extLst>
      <p:ext uri="{BB962C8B-B14F-4D97-AF65-F5344CB8AC3E}">
        <p14:creationId xmlns:p14="http://schemas.microsoft.com/office/powerpoint/2010/main" val="120129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6D7B04-0AD5-4C53-827B-19037FF27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교육 내용 및 일정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602EA6-6CCD-448B-B949-07F6C2A06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1463" indent="-271463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2400" dirty="0"/>
              <a:t>1</a:t>
            </a:r>
            <a:r>
              <a:rPr lang="ko-KR" altLang="en-US" sz="2400" dirty="0"/>
              <a:t>일차 </a:t>
            </a:r>
            <a:r>
              <a:rPr lang="en-US" altLang="ko-KR" sz="2400" dirty="0"/>
              <a:t>: </a:t>
            </a:r>
            <a:r>
              <a:rPr lang="ko-KR" altLang="en-US" sz="2400" dirty="0"/>
              <a:t>인디자인 프로그램 활용 문서 편집 </a:t>
            </a:r>
            <a:endParaRPr lang="en-US" altLang="ko-KR" sz="2400" dirty="0"/>
          </a:p>
          <a:p>
            <a:pPr marL="271463" indent="-271463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2400" dirty="0"/>
              <a:t>2</a:t>
            </a:r>
            <a:r>
              <a:rPr lang="ko-KR" altLang="en-US" sz="2400" dirty="0"/>
              <a:t>일차 </a:t>
            </a:r>
            <a:r>
              <a:rPr lang="en-US" altLang="ko-KR" sz="2400" dirty="0"/>
              <a:t>: </a:t>
            </a:r>
            <a:r>
              <a:rPr lang="ko-KR" altLang="en-US" sz="2400" dirty="0"/>
              <a:t>인디자인 프로그램 활용 문서 편집</a:t>
            </a:r>
            <a:endParaRPr lang="en-US" altLang="ko-KR" sz="2400" dirty="0"/>
          </a:p>
          <a:p>
            <a:pPr marL="271463" indent="-271463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2400" dirty="0"/>
              <a:t>3</a:t>
            </a:r>
            <a:r>
              <a:rPr lang="ko-KR" altLang="en-US" sz="2400" dirty="0"/>
              <a:t>일차 </a:t>
            </a:r>
            <a:r>
              <a:rPr lang="en-US" altLang="ko-KR" sz="2400" dirty="0"/>
              <a:t>: </a:t>
            </a:r>
            <a:r>
              <a:rPr lang="ko-KR" altLang="en-US" sz="2400" dirty="0"/>
              <a:t>인디자인 </a:t>
            </a:r>
            <a:r>
              <a:rPr lang="en-US" altLang="ko-KR" sz="2400" dirty="0"/>
              <a:t>ACA </a:t>
            </a:r>
            <a:r>
              <a:rPr lang="ko-KR" altLang="en-US" sz="2400" dirty="0"/>
              <a:t>모의고사 문제 풀이</a:t>
            </a:r>
            <a:endParaRPr lang="en-US" altLang="ko-KR" sz="2400" dirty="0"/>
          </a:p>
          <a:p>
            <a:pPr marL="271463" indent="-271463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ko-KR" sz="2400" dirty="0"/>
              <a:t>4</a:t>
            </a:r>
            <a:r>
              <a:rPr lang="ko-KR" altLang="en-US" sz="2400" dirty="0"/>
              <a:t>일차 </a:t>
            </a:r>
            <a:r>
              <a:rPr lang="en-US" altLang="ko-KR" sz="2400" dirty="0"/>
              <a:t>: </a:t>
            </a:r>
            <a:r>
              <a:rPr lang="ko-KR" altLang="en-US" sz="2400" dirty="0"/>
              <a:t>인디자인 </a:t>
            </a:r>
            <a:r>
              <a:rPr lang="en-US" altLang="ko-KR" sz="2400" dirty="0"/>
              <a:t>ACA </a:t>
            </a:r>
            <a:r>
              <a:rPr lang="ko-KR" altLang="en-US" sz="2400" dirty="0"/>
              <a:t>최신 기출복원 문제 풀이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3518800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5007CF-77D0-4A96-9022-89D0D5AB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인디자인 실습 자료 및 프로그램 설치 파일 다운로드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05CA01-A4C4-4F5C-B058-5B99BAC55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altLang="ko-KR" sz="5400" dirty="0"/>
              <a:t>http://sendanywhe.re/721C1MRK</a:t>
            </a:r>
            <a:endParaRPr lang="ko-KR" altLang="en-US" sz="5400" dirty="0"/>
          </a:p>
        </p:txBody>
      </p:sp>
    </p:spTree>
    <p:extLst>
      <p:ext uri="{BB962C8B-B14F-4D97-AF65-F5344CB8AC3E}">
        <p14:creationId xmlns:p14="http://schemas.microsoft.com/office/powerpoint/2010/main" val="935317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0B699E-0268-479C-8678-30878A5FF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58128"/>
          </a:xfrm>
        </p:spPr>
        <p:txBody>
          <a:bodyPr>
            <a:normAutofit/>
          </a:bodyPr>
          <a:lstStyle/>
          <a:p>
            <a:r>
              <a:rPr lang="en-US" altLang="ko-KR" dirty="0"/>
              <a:t>1</a:t>
            </a:r>
            <a:r>
              <a:rPr lang="ko-KR" altLang="en-US" dirty="0"/>
              <a:t>교시 인디자인 화면 구성 및 인터페이스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A96BA7-600B-4113-862A-49175B0F8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12053"/>
            <a:ext cx="10058400" cy="510146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개체 스타일 패널을 페이지 패널과 링크 패널 사이로 도킹하고 내 작업이라는 명칭으로 새 작업 영역에 저장하세요</a:t>
            </a:r>
            <a:r>
              <a:rPr lang="en-US" altLang="ko-KR" dirty="0"/>
              <a:t>. : </a:t>
            </a:r>
            <a:r>
              <a:rPr lang="ko-KR" altLang="en-US" b="1" dirty="0">
                <a:solidFill>
                  <a:srgbClr val="FF0000"/>
                </a:solidFill>
              </a:rPr>
              <a:t>창 메뉴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새 작업 영역</a:t>
            </a:r>
            <a:endParaRPr lang="en-US" altLang="ko-KR" b="1" dirty="0">
              <a:solidFill>
                <a:srgbClr val="FF0000"/>
              </a:solidFill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세로 방향 문서로 페이지수는 </a:t>
            </a:r>
            <a:r>
              <a:rPr lang="en-US" altLang="ko-KR" dirty="0"/>
              <a:t>2</a:t>
            </a:r>
            <a:r>
              <a:rPr lang="ko-KR" altLang="en-US" dirty="0"/>
              <a:t>페이지이고</a:t>
            </a:r>
            <a:r>
              <a:rPr lang="en-US" altLang="ko-KR" dirty="0"/>
              <a:t>, </a:t>
            </a:r>
            <a:r>
              <a:rPr lang="ko-KR" altLang="en-US" dirty="0"/>
              <a:t>시작페이지 번호는 </a:t>
            </a:r>
            <a:r>
              <a:rPr lang="en-US" altLang="ko-KR" dirty="0"/>
              <a:t>2</a:t>
            </a:r>
            <a:r>
              <a:rPr lang="ko-KR" altLang="en-US" dirty="0"/>
              <a:t>페이지부터 시작하며 열은 </a:t>
            </a:r>
            <a:r>
              <a:rPr lang="en-US" altLang="ko-KR" dirty="0"/>
              <a:t>3</a:t>
            </a:r>
            <a:r>
              <a:rPr lang="ko-KR" altLang="en-US" dirty="0"/>
              <a:t>열</a:t>
            </a:r>
            <a:r>
              <a:rPr lang="en-US" altLang="ko-KR" dirty="0"/>
              <a:t>, </a:t>
            </a:r>
            <a:r>
              <a:rPr lang="ko-KR" altLang="en-US" dirty="0"/>
              <a:t>쓰기 방향은 가로의 새문서를 만들고 저장합니다</a:t>
            </a:r>
            <a:r>
              <a:rPr lang="en-US" altLang="ko-KR" dirty="0"/>
              <a:t>.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실습</a:t>
            </a:r>
            <a:r>
              <a:rPr lang="en-US" altLang="ko-KR" dirty="0"/>
              <a:t>4.indd</a:t>
            </a:r>
            <a:r>
              <a:rPr lang="ko-KR" altLang="en-US" dirty="0"/>
              <a:t>파일에서 돋보기 도구를 사용하여 이미지를 확대하고 손 도구를 사용하여 화면을 이동시켜 봅니다</a:t>
            </a:r>
            <a:r>
              <a:rPr lang="en-US" altLang="ko-KR" dirty="0"/>
              <a:t>. </a:t>
            </a:r>
            <a:r>
              <a:rPr lang="ko-KR" altLang="en-US" dirty="0"/>
              <a:t>그리고 이미지를 고품질로 표시하여 </a:t>
            </a:r>
            <a:r>
              <a:rPr lang="ko-KR" altLang="en-US" dirty="0" err="1"/>
              <a:t>나타내봅니다</a:t>
            </a:r>
            <a:r>
              <a:rPr lang="en-US" altLang="ko-KR" dirty="0"/>
              <a:t>. : </a:t>
            </a:r>
            <a:r>
              <a:rPr lang="ko-KR" altLang="en-US" b="1" dirty="0">
                <a:solidFill>
                  <a:srgbClr val="FF0000"/>
                </a:solidFill>
              </a:rPr>
              <a:t>보기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화면표시 성능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고품질 표시</a:t>
            </a:r>
            <a:endParaRPr lang="en-US" altLang="ko-KR" b="1" dirty="0">
              <a:solidFill>
                <a:srgbClr val="FF0000"/>
              </a:solidFill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단락 스타일 패널과 문자 스타일 패널을 새로운 탭 그룹으로 만들기 위해 두 </a:t>
            </a:r>
            <a:r>
              <a:rPr lang="ko-KR" altLang="en-US" dirty="0" err="1"/>
              <a:t>패널을도킹합니다</a:t>
            </a:r>
            <a:r>
              <a:rPr lang="en-US" altLang="ko-KR" dirty="0"/>
              <a:t>. </a:t>
            </a:r>
            <a:r>
              <a:rPr lang="ko-KR" altLang="en-US" dirty="0"/>
              <a:t>잡지스타일 이라는 명칭으로 새 작업 영역을 저장합니다</a:t>
            </a:r>
            <a:r>
              <a:rPr lang="en-US" altLang="ko-KR" dirty="0"/>
              <a:t>.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현재 문서에 대해 임시적으로 화면표시 성능을 고품질 표시로 변경하고</a:t>
            </a:r>
            <a:r>
              <a:rPr lang="en-US" altLang="ko-KR" dirty="0"/>
              <a:t>, </a:t>
            </a:r>
            <a:r>
              <a:rPr lang="ko-KR" altLang="en-US" dirty="0"/>
              <a:t>가로 </a:t>
            </a:r>
            <a:r>
              <a:rPr lang="ko-KR" altLang="en-US" dirty="0" err="1"/>
              <a:t>눈금자</a:t>
            </a:r>
            <a:r>
              <a:rPr lang="ko-KR" altLang="en-US" dirty="0"/>
              <a:t> 단위를 </a:t>
            </a:r>
            <a:r>
              <a:rPr lang="ko-KR" altLang="en-US" dirty="0" err="1"/>
              <a:t>파이카로</a:t>
            </a:r>
            <a:r>
              <a:rPr lang="ko-KR" altLang="en-US" dirty="0"/>
              <a:t> 설정하십시오</a:t>
            </a:r>
            <a:r>
              <a:rPr lang="en-US" altLang="ko-KR" dirty="0"/>
              <a:t>. : </a:t>
            </a:r>
            <a:r>
              <a:rPr lang="ko-KR" altLang="en-US" b="1" dirty="0" err="1">
                <a:solidFill>
                  <a:srgbClr val="FF0000"/>
                </a:solidFill>
              </a:rPr>
              <a:t>눈금자</a:t>
            </a:r>
            <a:r>
              <a:rPr lang="ko-KR" altLang="en-US" b="1" dirty="0">
                <a:solidFill>
                  <a:srgbClr val="FF0000"/>
                </a:solidFill>
              </a:rPr>
              <a:t>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오른쪽 마우스 </a:t>
            </a:r>
            <a:r>
              <a:rPr lang="en-US" altLang="ko-KR" b="1" dirty="0">
                <a:solidFill>
                  <a:srgbClr val="FF0000"/>
                </a:solidFill>
              </a:rPr>
              <a:t>- </a:t>
            </a:r>
            <a:r>
              <a:rPr lang="ko-KR" altLang="en-US" b="1" dirty="0" err="1">
                <a:solidFill>
                  <a:srgbClr val="FF0000"/>
                </a:solidFill>
              </a:rPr>
              <a:t>파이카</a:t>
            </a:r>
            <a:endParaRPr lang="en-US" altLang="ko-KR" b="1" dirty="0">
              <a:solidFill>
                <a:srgbClr val="FF0000"/>
              </a:solidFill>
            </a:endParaRPr>
          </a:p>
          <a:p>
            <a:pPr marL="749808" lvl="1" indent="-457200">
              <a:buFont typeface="Wingdings" panose="05000000000000000000" pitchFamily="2" charset="2"/>
              <a:buChar char="v"/>
            </a:pPr>
            <a:r>
              <a:rPr lang="ko-KR" altLang="en-US" dirty="0" err="1"/>
              <a:t>파이카는</a:t>
            </a:r>
            <a:r>
              <a:rPr lang="ko-KR" altLang="en-US" dirty="0"/>
              <a:t> 활자 크기를 재는 단위로 </a:t>
            </a:r>
            <a:r>
              <a:rPr lang="en-US" altLang="ko-KR" dirty="0"/>
              <a:t>1/72</a:t>
            </a:r>
            <a:r>
              <a:rPr lang="ko-KR" altLang="en-US" dirty="0"/>
              <a:t>피트 또는 </a:t>
            </a:r>
            <a:r>
              <a:rPr lang="en-US" altLang="ko-KR" dirty="0"/>
              <a:t>1/6</a:t>
            </a:r>
            <a:r>
              <a:rPr lang="ko-KR" altLang="en-US" dirty="0"/>
              <a:t>인치이다</a:t>
            </a:r>
            <a:r>
              <a:rPr lang="en-US" altLang="ko-KR" dirty="0"/>
              <a:t>. 1</a:t>
            </a:r>
            <a:r>
              <a:rPr lang="ko-KR" altLang="en-US" dirty="0" err="1"/>
              <a:t>파이카는</a:t>
            </a:r>
            <a:r>
              <a:rPr lang="ko-KR" altLang="en-US" dirty="0"/>
              <a:t> </a:t>
            </a:r>
            <a:r>
              <a:rPr lang="en-US" altLang="ko-KR" dirty="0"/>
              <a:t>12</a:t>
            </a:r>
            <a:r>
              <a:rPr lang="ko-KR" altLang="en-US" dirty="0"/>
              <a:t>포인트이다</a:t>
            </a:r>
            <a:r>
              <a:rPr lang="en-US" altLang="ko-KR" dirty="0"/>
              <a:t>. 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문서의 각 페이지 가장자리에 </a:t>
            </a:r>
            <a:r>
              <a:rPr lang="en-US" altLang="ko-KR" dirty="0"/>
              <a:t>0p6</a:t>
            </a:r>
            <a:r>
              <a:rPr lang="ko-KR" altLang="en-US" dirty="0"/>
              <a:t>만큼 </a:t>
            </a:r>
            <a:r>
              <a:rPr lang="en-US" altLang="ko-KR" dirty="0"/>
              <a:t>[</a:t>
            </a:r>
            <a:r>
              <a:rPr lang="ko-KR" altLang="en-US" dirty="0"/>
              <a:t>도련</a:t>
            </a:r>
            <a:r>
              <a:rPr lang="en-US" altLang="ko-KR" dirty="0"/>
              <a:t>]</a:t>
            </a:r>
            <a:r>
              <a:rPr lang="ko-KR" altLang="en-US" dirty="0"/>
              <a:t>을 추가하고 안내선을 숨깁니다</a:t>
            </a:r>
            <a:r>
              <a:rPr lang="en-US" altLang="ko-KR" dirty="0"/>
              <a:t>. : </a:t>
            </a:r>
            <a:r>
              <a:rPr lang="ko-KR" altLang="en-US" b="1" dirty="0">
                <a:solidFill>
                  <a:srgbClr val="FF0000"/>
                </a:solidFill>
              </a:rPr>
              <a:t>파일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문서 설정 </a:t>
            </a:r>
            <a:endParaRPr lang="en-US" altLang="ko-KR" b="1" dirty="0">
              <a:solidFill>
                <a:srgbClr val="FF0000"/>
              </a:solidFill>
            </a:endParaRPr>
          </a:p>
          <a:p>
            <a:pPr marL="749808" lvl="1" indent="-457200">
              <a:buFont typeface="Wingdings" panose="05000000000000000000" pitchFamily="2" charset="2"/>
              <a:buChar char="v"/>
            </a:pPr>
            <a:r>
              <a:rPr lang="ko-KR" altLang="en-US" dirty="0"/>
              <a:t>도련이란 재단선을 뜻하며 </a:t>
            </a:r>
            <a:r>
              <a:rPr lang="ko-KR" altLang="en-US" dirty="0" err="1"/>
              <a:t>슬러그는</a:t>
            </a:r>
            <a:r>
              <a:rPr lang="ko-KR" altLang="en-US" dirty="0"/>
              <a:t> 그 이상의 부분을 말합니다</a:t>
            </a:r>
            <a:r>
              <a:rPr lang="en-US" altLang="ko-KR" dirty="0"/>
              <a:t>. </a:t>
            </a:r>
            <a:r>
              <a:rPr lang="ko-KR" altLang="en-US" dirty="0"/>
              <a:t>도련의 사용의미는 </a:t>
            </a:r>
            <a:r>
              <a:rPr lang="ko-KR" altLang="en-US" dirty="0" err="1"/>
              <a:t>빼다를</a:t>
            </a:r>
            <a:r>
              <a:rPr lang="ko-KR" altLang="en-US" dirty="0"/>
              <a:t> 사용하기 </a:t>
            </a:r>
            <a:r>
              <a:rPr lang="ko-KR" altLang="en-US" dirty="0" err="1"/>
              <a:t>위함이며</a:t>
            </a:r>
            <a:r>
              <a:rPr lang="ko-KR" altLang="en-US" dirty="0"/>
              <a:t> </a:t>
            </a:r>
            <a:r>
              <a:rPr lang="ko-KR" altLang="en-US" dirty="0" err="1"/>
              <a:t>슬러그는</a:t>
            </a:r>
            <a:r>
              <a:rPr lang="ko-KR" altLang="en-US" dirty="0"/>
              <a:t> 작업자의 코멘트 또는 특이점을 적어 </a:t>
            </a:r>
            <a:r>
              <a:rPr lang="en-US" altLang="ko-KR" dirty="0"/>
              <a:t>PDF</a:t>
            </a:r>
            <a:r>
              <a:rPr lang="ko-KR" altLang="en-US" dirty="0"/>
              <a:t>에 옵션을 변경해 인쇄소에 코멘트를 남기기 </a:t>
            </a:r>
            <a:r>
              <a:rPr lang="ko-KR" altLang="en-US" dirty="0" err="1"/>
              <a:t>위함입니다</a:t>
            </a:r>
            <a:r>
              <a:rPr lang="en-US" altLang="ko-KR" dirty="0"/>
              <a:t>.</a:t>
            </a:r>
          </a:p>
          <a:p>
            <a:pPr marL="749808" lvl="1" indent="-457200">
              <a:buFont typeface="+mj-ea"/>
              <a:buAutoNum type="circleNumDbPlain"/>
            </a:pPr>
            <a:endParaRPr lang="en-US" altLang="ko-KR" dirty="0"/>
          </a:p>
          <a:p>
            <a:pPr marL="457200" indent="-457200">
              <a:buFont typeface="+mj-ea"/>
              <a:buAutoNum type="circleNumDbPlain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22933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84EF73-934D-4675-9C6E-9A07E2889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ko-KR" altLang="en-US" dirty="0"/>
              <a:t>교시 문서 레이아웃 살펴보기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1AD34C-E387-4496-8F8F-C809AA878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12053"/>
            <a:ext cx="10058400" cy="5358416"/>
          </a:xfrm>
        </p:spPr>
        <p:txBody>
          <a:bodyPr>
            <a:normAutofit fontScale="70000" lnSpcReduction="20000"/>
          </a:bodyPr>
          <a:lstStyle/>
          <a:p>
            <a:pPr marL="357188" indent="-357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색상 견본 패널 </a:t>
            </a:r>
            <a:r>
              <a:rPr lang="en-US" altLang="ko-KR" dirty="0"/>
              <a:t>/ </a:t>
            </a:r>
            <a:r>
              <a:rPr lang="ko-KR" altLang="en-US" dirty="0"/>
              <a:t>정렬 패널 </a:t>
            </a:r>
            <a:r>
              <a:rPr lang="en-US" altLang="ko-KR" dirty="0"/>
              <a:t>/ </a:t>
            </a:r>
            <a:r>
              <a:rPr lang="ko-KR" altLang="en-US" dirty="0" err="1"/>
              <a:t>획패널</a:t>
            </a:r>
            <a:r>
              <a:rPr lang="ko-KR" altLang="en-US" dirty="0"/>
              <a:t> </a:t>
            </a:r>
            <a:r>
              <a:rPr lang="en-US" altLang="ko-KR" dirty="0"/>
              <a:t>/ </a:t>
            </a:r>
            <a:r>
              <a:rPr lang="ko-KR" altLang="en-US" dirty="0"/>
              <a:t>도형 도구 </a:t>
            </a:r>
            <a:r>
              <a:rPr lang="en-US" altLang="ko-KR" dirty="0"/>
              <a:t>/ </a:t>
            </a:r>
            <a:r>
              <a:rPr lang="ko-KR" altLang="en-US" dirty="0"/>
              <a:t>프레임 도구 </a:t>
            </a:r>
            <a:r>
              <a:rPr lang="en-US" altLang="ko-KR" dirty="0"/>
              <a:t>/ </a:t>
            </a:r>
            <a:r>
              <a:rPr lang="ko-KR" altLang="en-US" dirty="0"/>
              <a:t>선택 도구 살펴보기 </a:t>
            </a:r>
            <a:r>
              <a:rPr lang="en-US" altLang="ko-KR" dirty="0"/>
              <a:t>/ </a:t>
            </a:r>
            <a:r>
              <a:rPr lang="ko-KR" altLang="en-US" dirty="0"/>
              <a:t>이미지 삽입하고 색상 채우기 </a:t>
            </a:r>
            <a:r>
              <a:rPr lang="en-US" altLang="ko-KR" dirty="0"/>
              <a:t>/ </a:t>
            </a:r>
            <a:r>
              <a:rPr lang="ko-KR" altLang="en-US" dirty="0"/>
              <a:t>프레임에 이미지 맞추기 </a:t>
            </a:r>
            <a:r>
              <a:rPr lang="en-US" altLang="ko-KR" dirty="0"/>
              <a:t>/ </a:t>
            </a:r>
            <a:r>
              <a:rPr lang="ko-KR" altLang="en-US" dirty="0"/>
              <a:t>모퉁이 옵션 변경하고 획 수정하기 </a:t>
            </a:r>
            <a:r>
              <a:rPr lang="en-US" altLang="ko-KR" dirty="0"/>
              <a:t>/ </a:t>
            </a:r>
            <a:r>
              <a:rPr lang="ko-KR" altLang="en-US" dirty="0"/>
              <a:t>포토샵 이미지 가져오기 </a:t>
            </a:r>
            <a:r>
              <a:rPr lang="en-US" altLang="ko-KR" dirty="0"/>
              <a:t>/ </a:t>
            </a:r>
            <a:r>
              <a:rPr lang="ko-KR" altLang="en-US" dirty="0"/>
              <a:t>패키지 만들기</a:t>
            </a:r>
            <a:endParaRPr lang="en-US" altLang="ko-KR" dirty="0"/>
          </a:p>
          <a:p>
            <a:pPr marL="457200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/>
              <a:t>이미지 삽입하고 색상 채우기</a:t>
            </a:r>
            <a:endParaRPr lang="en-US" altLang="ko-KR" dirty="0"/>
          </a:p>
          <a:p>
            <a:pPr marL="649796" lvl="1" indent="-357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의도 </a:t>
            </a:r>
            <a:r>
              <a:rPr lang="en-US" altLang="ko-KR" dirty="0"/>
              <a:t>: </a:t>
            </a:r>
            <a:r>
              <a:rPr lang="ko-KR" altLang="en-US" dirty="0"/>
              <a:t>인쇄</a:t>
            </a:r>
            <a:r>
              <a:rPr lang="en-US" altLang="ko-KR" dirty="0"/>
              <a:t>, </a:t>
            </a:r>
            <a:r>
              <a:rPr lang="ko-KR" altLang="en-US" dirty="0"/>
              <a:t>페이지수 </a:t>
            </a:r>
            <a:r>
              <a:rPr lang="en-US" altLang="ko-KR" dirty="0"/>
              <a:t>: 1 </a:t>
            </a:r>
            <a:r>
              <a:rPr lang="ko-KR" altLang="en-US" dirty="0"/>
              <a:t>도련 </a:t>
            </a:r>
            <a:r>
              <a:rPr lang="en-US" altLang="ko-KR" dirty="0"/>
              <a:t>1mm(</a:t>
            </a:r>
            <a:r>
              <a:rPr lang="ko-KR" altLang="en-US" dirty="0"/>
              <a:t>모두</a:t>
            </a:r>
            <a:r>
              <a:rPr lang="en-US" altLang="ko-KR" dirty="0"/>
              <a:t> </a:t>
            </a:r>
            <a:r>
              <a:rPr lang="ko-KR" altLang="en-US" dirty="0"/>
              <a:t>적용</a:t>
            </a:r>
            <a:r>
              <a:rPr lang="en-US" altLang="ko-KR" dirty="0"/>
              <a:t>) </a:t>
            </a:r>
            <a:r>
              <a:rPr lang="ko-KR" altLang="en-US" dirty="0"/>
              <a:t>열 </a:t>
            </a:r>
            <a:r>
              <a:rPr lang="en-US" altLang="ko-KR" dirty="0"/>
              <a:t>: 2</a:t>
            </a:r>
          </a:p>
          <a:p>
            <a:pPr marL="649796" lvl="1" indent="-357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dirty="0" err="1"/>
              <a:t>색상견본</a:t>
            </a:r>
            <a:r>
              <a:rPr lang="ko-KR" altLang="en-US" dirty="0"/>
              <a:t> </a:t>
            </a:r>
            <a:r>
              <a:rPr lang="en-US" altLang="ko-KR" dirty="0"/>
              <a:t>C:52, M:27, Y:1, K:0 / C:4, M:23, Y:67, K:0 </a:t>
            </a:r>
          </a:p>
          <a:p>
            <a:pPr marL="457200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/>
              <a:t>프레임에 이미지 맞추기</a:t>
            </a:r>
            <a:endParaRPr lang="en-US" altLang="ko-KR" dirty="0"/>
          </a:p>
          <a:p>
            <a:pPr marL="649796" lvl="1" indent="-357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사각형 프레임에 이미지를 넣고</a:t>
            </a:r>
            <a:r>
              <a:rPr lang="en-US" altLang="ko-KR" dirty="0"/>
              <a:t>, </a:t>
            </a:r>
            <a:r>
              <a:rPr lang="ko-KR" altLang="en-US" dirty="0"/>
              <a:t>프레임에 맞게 이미지를 배치해 보도록 합니다</a:t>
            </a:r>
            <a:r>
              <a:rPr lang="en-US" altLang="ko-KR" dirty="0"/>
              <a:t>.</a:t>
            </a:r>
          </a:p>
          <a:p>
            <a:pPr marL="457200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b="1" dirty="0"/>
              <a:t>모퉁이 옵션 </a:t>
            </a:r>
            <a:r>
              <a:rPr lang="ko-KR" altLang="en-US" dirty="0"/>
              <a:t>변경하고 획 수정하기 </a:t>
            </a:r>
            <a:r>
              <a:rPr lang="en-US" altLang="ko-KR" dirty="0"/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개체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모퉁이 옵션</a:t>
            </a:r>
            <a:endParaRPr lang="en-US" altLang="ko-KR" b="1" dirty="0">
              <a:solidFill>
                <a:srgbClr val="FF0000"/>
              </a:solidFill>
            </a:endParaRPr>
          </a:p>
          <a:p>
            <a:pPr marL="649796" lvl="1" indent="-357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모퉁이 옵션을 사용하여 사각형 프레임을 둥근 모퉁이</a:t>
            </a:r>
            <a:r>
              <a:rPr lang="en-US" altLang="ko-KR" dirty="0"/>
              <a:t>, </a:t>
            </a:r>
            <a:r>
              <a:rPr lang="ko-KR" altLang="en-US" dirty="0"/>
              <a:t>인서트 모퉁이</a:t>
            </a:r>
            <a:r>
              <a:rPr lang="en-US" altLang="ko-KR" dirty="0"/>
              <a:t>, </a:t>
            </a:r>
            <a:r>
              <a:rPr lang="ko-KR" altLang="en-US" dirty="0"/>
              <a:t>획 유형 등을 변경하여 완성합니다</a:t>
            </a:r>
            <a:r>
              <a:rPr lang="en-US" altLang="ko-KR" dirty="0"/>
              <a:t>.</a:t>
            </a:r>
          </a:p>
          <a:p>
            <a:pPr marL="457200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/>
              <a:t>포토샵 이미지 가져오기 </a:t>
            </a:r>
            <a:r>
              <a:rPr lang="en-US" altLang="ko-KR" dirty="0"/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파일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가져오기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가져오기 옵션 선택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필요한 레이어만 선택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ko-KR" altLang="en-US" b="1" dirty="0">
                <a:solidFill>
                  <a:srgbClr val="FF0000"/>
                </a:solidFill>
              </a:rPr>
              <a:t>가시성확인</a:t>
            </a:r>
            <a:r>
              <a:rPr lang="en-US" altLang="ko-KR" b="1" dirty="0">
                <a:solidFill>
                  <a:srgbClr val="FF0000"/>
                </a:solidFill>
              </a:rPr>
              <a:t>)</a:t>
            </a:r>
          </a:p>
          <a:p>
            <a:pPr marL="649796" lvl="1" indent="-357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dirty="0" err="1"/>
              <a:t>선색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없음</a:t>
            </a:r>
            <a:r>
              <a:rPr lang="en-US" altLang="ko-KR" dirty="0"/>
              <a:t>, </a:t>
            </a:r>
            <a:r>
              <a:rPr lang="ko-KR" altLang="en-US" dirty="0"/>
              <a:t>칠색 </a:t>
            </a:r>
            <a:r>
              <a:rPr lang="en-US" altLang="ko-KR" dirty="0"/>
              <a:t>: </a:t>
            </a:r>
            <a:r>
              <a:rPr lang="ko-KR" altLang="en-US" dirty="0"/>
              <a:t>검정으로 사각형을 만들고 모양</a:t>
            </a:r>
            <a:r>
              <a:rPr lang="en-US" altLang="ko-KR" dirty="0"/>
              <a:t>1</a:t>
            </a:r>
            <a:r>
              <a:rPr lang="ko-KR" altLang="en-US" dirty="0"/>
              <a:t>의 포토샵 파일 스피커</a:t>
            </a:r>
            <a:r>
              <a:rPr lang="en-US" altLang="ko-KR" dirty="0"/>
              <a:t>.PSD </a:t>
            </a:r>
            <a:r>
              <a:rPr lang="ko-KR" altLang="en-US" dirty="0"/>
              <a:t>를 가져오세요</a:t>
            </a:r>
            <a:r>
              <a:rPr lang="en-US" altLang="ko-KR" dirty="0"/>
              <a:t>.</a:t>
            </a:r>
          </a:p>
          <a:p>
            <a:pPr marL="457200" indent="-45720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/>
              <a:t>패키지 만들기 </a:t>
            </a:r>
            <a:r>
              <a:rPr lang="en-US" altLang="ko-KR" dirty="0"/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파일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패키지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입력할 내용만 오타없이 입력</a:t>
            </a:r>
            <a:endParaRPr lang="en-US" altLang="ko-KR" b="1" dirty="0">
              <a:solidFill>
                <a:srgbClr val="FF0000"/>
              </a:solidFill>
            </a:endParaRPr>
          </a:p>
          <a:p>
            <a:pPr marL="649796" lvl="1" indent="-357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잡지 디자인 문서를 패키지 하세요</a:t>
            </a:r>
            <a:r>
              <a:rPr lang="en-US" altLang="ko-KR" dirty="0"/>
              <a:t>. </a:t>
            </a:r>
            <a:r>
              <a:rPr lang="ko-KR" altLang="en-US" dirty="0"/>
              <a:t>지침 필드에 여행을 입력하고</a:t>
            </a:r>
            <a:r>
              <a:rPr lang="en-US" altLang="ko-KR" dirty="0"/>
              <a:t>, </a:t>
            </a:r>
            <a:r>
              <a:rPr lang="ko-KR" altLang="en-US" dirty="0"/>
              <a:t>그 다음</a:t>
            </a:r>
            <a:r>
              <a:rPr lang="en-US" altLang="ko-KR" dirty="0"/>
              <a:t>, </a:t>
            </a:r>
            <a:r>
              <a:rPr lang="ko-KR" altLang="en-US" dirty="0"/>
              <a:t>패키지 폴더 이름을 여행 초안이라고 지정하세요</a:t>
            </a:r>
            <a:r>
              <a:rPr lang="en-US" altLang="ko-KR" dirty="0"/>
              <a:t>.</a:t>
            </a:r>
          </a:p>
          <a:p>
            <a:pPr marL="649796" lvl="1" indent="-357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인디자인 파일</a:t>
            </a:r>
            <a:r>
              <a:rPr lang="en-US" altLang="ko-KR" dirty="0"/>
              <a:t>+</a:t>
            </a:r>
            <a:r>
              <a:rPr lang="ko-KR" altLang="en-US" dirty="0"/>
              <a:t>사진</a:t>
            </a:r>
            <a:r>
              <a:rPr lang="en-US" altLang="ko-KR" dirty="0"/>
              <a:t>+</a:t>
            </a:r>
            <a:r>
              <a:rPr lang="ko-KR" altLang="en-US" dirty="0"/>
              <a:t>일러스트</a:t>
            </a:r>
            <a:r>
              <a:rPr lang="en-US" altLang="ko-KR" dirty="0"/>
              <a:t>+</a:t>
            </a:r>
            <a:r>
              <a:rPr lang="ko-KR" altLang="en-US" dirty="0"/>
              <a:t>폰트를 모두 묶어서 한 개의 폴더로 내보내는 기능</a:t>
            </a:r>
            <a:endParaRPr lang="en-US" altLang="ko-KR" dirty="0"/>
          </a:p>
          <a:p>
            <a:pPr marL="649796" lvl="1" indent="-35718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작업이 끝난 장소에서 항상 패키지 파일로 저장을 해야 한다는 것입니다</a:t>
            </a:r>
            <a:r>
              <a:rPr lang="en-US" altLang="ko-KR" dirty="0"/>
              <a:t>.  </a:t>
            </a:r>
            <a:r>
              <a:rPr lang="ko-KR" altLang="en-US" dirty="0"/>
              <a:t>그래야 다른 장소에서 항상 파일을 열어서 작업을 할 수 있습니다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1902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6AECDA-013F-4614-89E5-FFADAA048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ko-KR" altLang="en-US" dirty="0"/>
              <a:t>교시 그래픽과 색상 사용하기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64E5F59-2A10-4CB4-BA4C-401162E44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12053"/>
            <a:ext cx="10058400" cy="5227787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 err="1"/>
              <a:t>그레이디언트</a:t>
            </a:r>
            <a:r>
              <a:rPr lang="ko-KR" altLang="en-US" dirty="0"/>
              <a:t> 만들고 투명도 적용하기 </a:t>
            </a:r>
            <a:r>
              <a:rPr lang="en-US" altLang="ko-KR" dirty="0"/>
              <a:t>/ </a:t>
            </a:r>
            <a:r>
              <a:rPr lang="ko-KR" altLang="en-US" dirty="0"/>
              <a:t>도형과 </a:t>
            </a:r>
            <a:r>
              <a:rPr lang="ko-KR" altLang="en-US" dirty="0" err="1"/>
              <a:t>선만들고</a:t>
            </a:r>
            <a:r>
              <a:rPr lang="ko-KR" altLang="en-US" dirty="0"/>
              <a:t> 수정하기 </a:t>
            </a:r>
            <a:r>
              <a:rPr lang="en-US" altLang="ko-KR" dirty="0"/>
              <a:t>/ </a:t>
            </a:r>
            <a:r>
              <a:rPr lang="ko-KR" altLang="en-US" dirty="0"/>
              <a:t>라이브러리 패널 이해하기 </a:t>
            </a:r>
            <a:r>
              <a:rPr lang="en-US" altLang="ko-KR" dirty="0"/>
              <a:t>/ </a:t>
            </a:r>
            <a:r>
              <a:rPr lang="ko-KR" altLang="en-US" dirty="0"/>
              <a:t>윤곽선 만들과 패스파인더 적용하기</a:t>
            </a:r>
            <a:endParaRPr lang="en-US" altLang="ko-KR" dirty="0"/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 err="1"/>
              <a:t>그레이디언트</a:t>
            </a:r>
            <a:r>
              <a:rPr lang="ko-KR" altLang="en-US" dirty="0"/>
              <a:t> 만들고 투명도 적용하기</a:t>
            </a:r>
            <a:endParaRPr lang="en-US" altLang="ko-KR" dirty="0"/>
          </a:p>
          <a:p>
            <a:pPr lvl="1"/>
            <a:r>
              <a:rPr lang="ko-KR" altLang="en-US" dirty="0"/>
              <a:t>타원 도구를 사용하여 웹 버튼을 만들고 </a:t>
            </a:r>
            <a:r>
              <a:rPr lang="ko-KR" altLang="en-US" dirty="0" err="1"/>
              <a:t>그레이디언트</a:t>
            </a:r>
            <a:r>
              <a:rPr lang="ko-KR" altLang="en-US" dirty="0"/>
              <a:t> 색상을 만들어 봅니다</a:t>
            </a:r>
            <a:r>
              <a:rPr lang="en-US" altLang="ko-KR" dirty="0"/>
              <a:t>. </a:t>
            </a:r>
            <a:r>
              <a:rPr lang="ko-KR" altLang="en-US" dirty="0"/>
              <a:t>유형 </a:t>
            </a:r>
            <a:r>
              <a:rPr lang="en-US" altLang="ko-KR" dirty="0"/>
              <a:t>: </a:t>
            </a:r>
            <a:r>
              <a:rPr lang="ko-KR" altLang="en-US" dirty="0"/>
              <a:t>방사형</a:t>
            </a:r>
            <a:r>
              <a:rPr lang="en-US" altLang="ko-KR" dirty="0"/>
              <a:t>, </a:t>
            </a:r>
            <a:r>
              <a:rPr lang="ko-KR" altLang="en-US" dirty="0" err="1"/>
              <a:t>시작색</a:t>
            </a:r>
            <a:r>
              <a:rPr lang="ko-KR" altLang="en-US" dirty="0"/>
              <a:t> </a:t>
            </a:r>
            <a:r>
              <a:rPr lang="en-US" altLang="ko-KR" dirty="0"/>
              <a:t>: </a:t>
            </a:r>
            <a:r>
              <a:rPr lang="ko-KR" altLang="en-US" dirty="0"/>
              <a:t>흰색</a:t>
            </a:r>
            <a:r>
              <a:rPr lang="en-US" altLang="ko-KR" dirty="0"/>
              <a:t>, </a:t>
            </a:r>
            <a:r>
              <a:rPr lang="ko-KR" altLang="en-US" dirty="0"/>
              <a:t>중간색 </a:t>
            </a:r>
            <a:r>
              <a:rPr lang="en-US" altLang="ko-KR" dirty="0"/>
              <a:t>: 100,11,0,0 </a:t>
            </a:r>
            <a:r>
              <a:rPr lang="ko-KR" altLang="en-US" dirty="0" err="1"/>
              <a:t>끝색</a:t>
            </a:r>
            <a:r>
              <a:rPr lang="ko-KR" altLang="en-US" dirty="0"/>
              <a:t> </a:t>
            </a:r>
            <a:r>
              <a:rPr lang="en-US" altLang="ko-KR" dirty="0"/>
              <a:t>: 100,32,0,38</a:t>
            </a:r>
            <a:r>
              <a:rPr lang="ko-KR" altLang="en-US" dirty="0"/>
              <a:t>을 만들어 적용합니다</a:t>
            </a:r>
            <a:r>
              <a:rPr lang="en-US" altLang="ko-KR" dirty="0"/>
              <a:t>.</a:t>
            </a:r>
          </a:p>
          <a:p>
            <a:pPr lvl="1"/>
            <a:r>
              <a:rPr lang="ko-KR" altLang="en-US" dirty="0"/>
              <a:t>다각형 도구 </a:t>
            </a:r>
            <a:r>
              <a:rPr lang="en-US" altLang="ko-KR" dirty="0"/>
              <a:t>: 30,30 / </a:t>
            </a:r>
            <a:r>
              <a:rPr lang="ko-KR" altLang="en-US" dirty="0"/>
              <a:t>면수</a:t>
            </a:r>
            <a:r>
              <a:rPr lang="en-US" altLang="ko-KR" dirty="0"/>
              <a:t> : 3 / </a:t>
            </a:r>
            <a:r>
              <a:rPr lang="ko-KR" altLang="en-US" b="1" dirty="0">
                <a:solidFill>
                  <a:srgbClr val="FF0000"/>
                </a:solidFill>
              </a:rPr>
              <a:t>타원 도구 </a:t>
            </a:r>
            <a:r>
              <a:rPr lang="en-US" altLang="ko-KR" b="1" dirty="0">
                <a:solidFill>
                  <a:srgbClr val="FF0000"/>
                </a:solidFill>
              </a:rPr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개체 </a:t>
            </a:r>
            <a:r>
              <a:rPr lang="en-US" altLang="ko-KR" b="1" dirty="0">
                <a:solidFill>
                  <a:srgbClr val="FF0000"/>
                </a:solidFill>
              </a:rPr>
              <a:t>- </a:t>
            </a:r>
            <a:r>
              <a:rPr lang="ko-KR" altLang="en-US" b="1" dirty="0" err="1">
                <a:solidFill>
                  <a:srgbClr val="FF0000"/>
                </a:solidFill>
              </a:rPr>
              <a:t>효과중</a:t>
            </a:r>
            <a:r>
              <a:rPr lang="ko-KR" altLang="en-US" b="1" dirty="0">
                <a:solidFill>
                  <a:srgbClr val="FF0000"/>
                </a:solidFill>
              </a:rPr>
              <a:t> 기본 </a:t>
            </a:r>
            <a:r>
              <a:rPr lang="ko-KR" altLang="en-US" b="1" dirty="0" err="1">
                <a:solidFill>
                  <a:srgbClr val="FF0000"/>
                </a:solidFill>
              </a:rPr>
              <a:t>패더값</a:t>
            </a:r>
            <a:r>
              <a:rPr lang="ko-KR" altLang="en-US" b="1" dirty="0">
                <a:solidFill>
                  <a:srgbClr val="FF0000"/>
                </a:solidFill>
              </a:rPr>
              <a:t> 지정 </a:t>
            </a:r>
            <a:r>
              <a:rPr lang="en-US" altLang="ko-KR" dirty="0"/>
              <a:t>/ </a:t>
            </a:r>
            <a:r>
              <a:rPr lang="ko-KR" altLang="en-US" b="1" dirty="0"/>
              <a:t>옵션바에 불투명도 값 지정</a:t>
            </a:r>
            <a:endParaRPr lang="en-US" altLang="ko-KR" b="1" dirty="0"/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도형과 선 만들고 수정하기</a:t>
            </a:r>
            <a:endParaRPr lang="en-US" altLang="ko-KR" dirty="0"/>
          </a:p>
          <a:p>
            <a:pPr lvl="1"/>
            <a:r>
              <a:rPr lang="ko-KR" altLang="en-US" dirty="0"/>
              <a:t>육각형 도형을 만들어 복제한 후 타원도구를 사용하여 꽃을 만들고 연필도구를 사용하여 줄기와 잎사귀를 만들어봅니다</a:t>
            </a:r>
            <a:r>
              <a:rPr lang="en-US" altLang="ko-KR" dirty="0"/>
              <a:t>.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라이브 패널 이해하기</a:t>
            </a:r>
            <a:endParaRPr lang="en-US" altLang="ko-KR" dirty="0"/>
          </a:p>
          <a:p>
            <a:pPr lvl="1"/>
            <a:r>
              <a:rPr lang="ko-KR" altLang="en-US" dirty="0"/>
              <a:t>인디자인 </a:t>
            </a:r>
            <a:r>
              <a:rPr lang="en-US" altLang="ko-KR" dirty="0"/>
              <a:t>CC </a:t>
            </a:r>
            <a:r>
              <a:rPr lang="ko-KR" altLang="en-US" dirty="0"/>
              <a:t>라이브러리 패널을 사용하여 </a:t>
            </a:r>
            <a:r>
              <a:rPr lang="en-US" altLang="ko-KR" dirty="0"/>
              <a:t>THE HOUSE</a:t>
            </a:r>
            <a:r>
              <a:rPr lang="ko-KR" altLang="en-US" dirty="0"/>
              <a:t>를 라이브러리에 등록해봅니다</a:t>
            </a:r>
            <a:r>
              <a:rPr lang="en-US" altLang="ko-KR" dirty="0"/>
              <a:t>. </a:t>
            </a:r>
            <a:r>
              <a:rPr lang="ko-KR" altLang="en-US" dirty="0"/>
              <a:t>파일을 불러와 </a:t>
            </a:r>
            <a:r>
              <a:rPr lang="en-US" altLang="ko-KR" dirty="0"/>
              <a:t>THE HOUSE</a:t>
            </a:r>
            <a:r>
              <a:rPr lang="ko-KR" altLang="en-US" dirty="0"/>
              <a:t>를</a:t>
            </a:r>
            <a:r>
              <a:rPr lang="en-US" altLang="ko-KR" dirty="0"/>
              <a:t> </a:t>
            </a:r>
            <a:r>
              <a:rPr lang="ko-KR" altLang="en-US" dirty="0"/>
              <a:t>배치합니다</a:t>
            </a:r>
            <a:r>
              <a:rPr lang="en-US" altLang="ko-KR" dirty="0"/>
              <a:t>. </a:t>
            </a:r>
            <a:r>
              <a:rPr lang="ko-KR" altLang="en-US" dirty="0"/>
              <a:t>그리고 내용 수집 도구를 사용하여 손쉽게 디자인을 만들어 봅니다</a:t>
            </a:r>
            <a:r>
              <a:rPr lang="en-US" altLang="ko-KR" dirty="0"/>
              <a:t>.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윤곽선 만들고 패스파인더 적용하기</a:t>
            </a:r>
            <a:endParaRPr lang="en-US" altLang="ko-KR" dirty="0"/>
          </a:p>
          <a:p>
            <a:pPr lvl="1"/>
            <a:r>
              <a:rPr lang="ko-KR" altLang="en-US" dirty="0"/>
              <a:t>텍스트를 윤곽선으로 만들고 패스파인더를 적용하여 이미지를 글자 영역에 채우기 합니다</a:t>
            </a:r>
            <a:r>
              <a:rPr lang="en-US" altLang="ko-KR" dirty="0"/>
              <a:t>.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ko-KR" dirty="0"/>
              <a:t>3</a:t>
            </a:r>
            <a:r>
              <a:rPr lang="ko-KR" altLang="en-US" dirty="0"/>
              <a:t>쪽의 프레임 안에 있는 이미지를 선택하고</a:t>
            </a:r>
            <a:r>
              <a:rPr lang="en-US" altLang="ko-KR" dirty="0"/>
              <a:t>, </a:t>
            </a:r>
            <a:r>
              <a:rPr lang="ko-KR" altLang="en-US" dirty="0"/>
              <a:t>이미지의 불투명도를 </a:t>
            </a:r>
            <a:r>
              <a:rPr lang="en-US" altLang="ko-KR" dirty="0"/>
              <a:t>50%</a:t>
            </a:r>
            <a:r>
              <a:rPr lang="ko-KR" altLang="en-US" dirty="0"/>
              <a:t>로 변경합니다</a:t>
            </a:r>
            <a:r>
              <a:rPr lang="en-US" altLang="ko-KR" dirty="0"/>
              <a:t>.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ko-KR" dirty="0"/>
              <a:t>CC</a:t>
            </a:r>
            <a:r>
              <a:rPr lang="ko-KR" altLang="en-US" dirty="0"/>
              <a:t>라이브러리에서 로고를 </a:t>
            </a:r>
            <a:r>
              <a:rPr lang="en-US" altLang="ko-KR" dirty="0"/>
              <a:t>3</a:t>
            </a:r>
            <a:r>
              <a:rPr lang="ko-KR" altLang="en-US" dirty="0"/>
              <a:t>쪽 하단에 삽입합니다</a:t>
            </a:r>
            <a:r>
              <a:rPr lang="en-US" altLang="ko-KR" dirty="0"/>
              <a:t>. </a:t>
            </a:r>
            <a:r>
              <a:rPr lang="ko-KR" altLang="en-US" dirty="0"/>
              <a:t>대략 페이지의 중앙으로 정렬합니다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3626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5C3E9B-8275-4D43-9824-C4520C0F1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</a:t>
            </a:r>
            <a:r>
              <a:rPr lang="ko-KR" altLang="en-US" dirty="0"/>
              <a:t>교시 페이지 만들고 관리하기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752D4E-A731-4926-BB29-EE3A8DDA8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페이지 삽입 </a:t>
            </a:r>
            <a:r>
              <a:rPr lang="en-US" altLang="ko-KR" dirty="0"/>
              <a:t>/ </a:t>
            </a:r>
            <a:r>
              <a:rPr lang="ko-KR" altLang="en-US" dirty="0"/>
              <a:t>삭제하기 </a:t>
            </a:r>
            <a:r>
              <a:rPr lang="en-US" altLang="ko-KR" dirty="0"/>
              <a:t>/ </a:t>
            </a:r>
            <a:r>
              <a:rPr lang="ko-KR" altLang="en-US" dirty="0"/>
              <a:t>문서 페이지 재편성 허용 </a:t>
            </a:r>
            <a:r>
              <a:rPr lang="en-US" altLang="ko-KR" dirty="0"/>
              <a:t>/ </a:t>
            </a:r>
            <a:r>
              <a:rPr lang="ko-KR" altLang="en-US" dirty="0"/>
              <a:t>현재 페이지 번호 삽입하기 </a:t>
            </a:r>
            <a:r>
              <a:rPr lang="en-US" altLang="ko-KR" dirty="0"/>
              <a:t>/ </a:t>
            </a:r>
            <a:r>
              <a:rPr lang="ko-KR" altLang="en-US" dirty="0"/>
              <a:t>페이지에 목차 삽입하기</a:t>
            </a:r>
            <a:endParaRPr lang="en-US" altLang="ko-KR" dirty="0"/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페이지 삽입 및 삭제하기</a:t>
            </a:r>
            <a:endParaRPr lang="en-US" altLang="ko-KR" dirty="0"/>
          </a:p>
          <a:p>
            <a:pPr lvl="1"/>
            <a:r>
              <a:rPr lang="ko-KR" altLang="en-US" dirty="0"/>
              <a:t>페이지 패널에서 페이지를 삽입하고 제거가 필요한 페이지를 삭제하여 마스터 페이지를 만들어 봅니다</a:t>
            </a:r>
            <a:r>
              <a:rPr lang="en-US" altLang="ko-KR" dirty="0"/>
              <a:t>.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문서 페이지 재편성 허용</a:t>
            </a:r>
            <a:endParaRPr lang="en-US" altLang="ko-KR" dirty="0"/>
          </a:p>
          <a:p>
            <a:pPr lvl="1"/>
            <a:r>
              <a:rPr lang="ko-KR" altLang="en-US" dirty="0"/>
              <a:t>문서 페이지 재편성을 허용하여 페이지 이동하고</a:t>
            </a:r>
            <a:r>
              <a:rPr lang="en-US" altLang="ko-KR" dirty="0"/>
              <a:t>, </a:t>
            </a:r>
            <a:r>
              <a:rPr lang="ko-KR" altLang="en-US" dirty="0"/>
              <a:t>페이지 게이트 </a:t>
            </a:r>
            <a:r>
              <a:rPr lang="ko-KR" altLang="en-US" dirty="0" err="1"/>
              <a:t>폴드</a:t>
            </a:r>
            <a:r>
              <a:rPr lang="en-US" altLang="ko-KR" dirty="0"/>
              <a:t>(</a:t>
            </a:r>
            <a:r>
              <a:rPr lang="ko-KR" altLang="en-US" dirty="0"/>
              <a:t>접어 넣은 페이지</a:t>
            </a:r>
            <a:r>
              <a:rPr lang="en-US" altLang="ko-KR" dirty="0"/>
              <a:t>)</a:t>
            </a:r>
            <a:r>
              <a:rPr lang="ko-KR" altLang="en-US" dirty="0"/>
              <a:t>를 너비 </a:t>
            </a:r>
            <a:r>
              <a:rPr lang="en-US" altLang="ko-KR" dirty="0"/>
              <a:t>38P0</a:t>
            </a:r>
            <a:r>
              <a:rPr lang="ko-KR" altLang="en-US" dirty="0"/>
              <a:t>으로 조정합니다</a:t>
            </a:r>
            <a:r>
              <a:rPr lang="en-US" altLang="ko-KR" dirty="0"/>
              <a:t>. </a:t>
            </a:r>
            <a:r>
              <a:rPr lang="ko-KR" altLang="en-US" dirty="0"/>
              <a:t>페이지 패널 </a:t>
            </a:r>
            <a:r>
              <a:rPr lang="en-US" altLang="ko-KR" dirty="0"/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원하는 페이지 번호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페이지 크기 조절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사용자 정의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폭의 값을 입력</a:t>
            </a:r>
            <a:endParaRPr lang="en-US" altLang="ko-KR" b="1" dirty="0">
              <a:solidFill>
                <a:srgbClr val="FF0000"/>
              </a:solidFill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dirty="0"/>
              <a:t>현재 페이지 번호 삽입하기</a:t>
            </a:r>
            <a:endParaRPr lang="en-US" altLang="ko-KR" dirty="0"/>
          </a:p>
          <a:p>
            <a:pPr lvl="1"/>
            <a:r>
              <a:rPr lang="en-US" altLang="ko-KR" dirty="0"/>
              <a:t>A-</a:t>
            </a:r>
            <a:r>
              <a:rPr lang="ko-KR" altLang="en-US" dirty="0"/>
              <a:t>마스터의 스프레드 양쪽 페이지 아래 귀퉁이에 현재 페이지 번호를 삽입하여 편집합니다</a:t>
            </a:r>
            <a:r>
              <a:rPr lang="en-US" altLang="ko-KR" dirty="0"/>
              <a:t>.(</a:t>
            </a:r>
            <a:r>
              <a:rPr lang="ko-KR" altLang="en-US" dirty="0"/>
              <a:t>참고 </a:t>
            </a:r>
            <a:r>
              <a:rPr lang="en-US" altLang="ko-KR" dirty="0"/>
              <a:t>: </a:t>
            </a:r>
            <a:r>
              <a:rPr lang="ko-KR" altLang="en-US" dirty="0"/>
              <a:t>다른 모든 기본 설정을 수락합니다</a:t>
            </a:r>
            <a:r>
              <a:rPr lang="en-US" altLang="ko-KR" dirty="0"/>
              <a:t>)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ko-KR" altLang="en-US" b="1" dirty="0">
                <a:solidFill>
                  <a:srgbClr val="FF0000"/>
                </a:solidFill>
              </a:rPr>
              <a:t>문자 도구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커서 위치 맞추고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문자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특수문자 삽입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표시자 </a:t>
            </a:r>
            <a:r>
              <a:rPr lang="en-US" altLang="ko-KR" b="1" dirty="0">
                <a:solidFill>
                  <a:srgbClr val="FF0000"/>
                </a:solidFill>
              </a:rPr>
              <a:t>– </a:t>
            </a:r>
            <a:r>
              <a:rPr lang="ko-KR" altLang="en-US" b="1" dirty="0">
                <a:solidFill>
                  <a:srgbClr val="FF0000"/>
                </a:solidFill>
              </a:rPr>
              <a:t>현재 페이지 번호 삽입</a:t>
            </a:r>
            <a:endParaRPr lang="en-US" altLang="ko-KR" b="1" dirty="0">
              <a:solidFill>
                <a:srgbClr val="FF0000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64136376"/>
      </p:ext>
    </p:extLst>
  </p:cSld>
  <p:clrMapOvr>
    <a:masterClrMapping/>
  </p:clrMapOvr>
</p:sld>
</file>

<file path=ppt/theme/theme1.xml><?xml version="1.0" encoding="utf-8"?>
<a:theme xmlns:a="http://schemas.openxmlformats.org/drawingml/2006/main" name="추억">
  <a:themeElements>
    <a:clrScheme name="추억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추억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추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512</TotalTime>
  <Words>825</Words>
  <Application>Microsoft Office PowerPoint</Application>
  <PresentationFormat>와이드스크린</PresentationFormat>
  <Paragraphs>55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맑은 고딕</vt:lpstr>
      <vt:lpstr>Arial</vt:lpstr>
      <vt:lpstr>Calibri</vt:lpstr>
      <vt:lpstr>Calibri Light</vt:lpstr>
      <vt:lpstr>Wingdings</vt:lpstr>
      <vt:lpstr>추억</vt:lpstr>
      <vt:lpstr> 인디자인 ACA 자격증 취득 대비 (2020. 2. 3 ~ 2. 6 13:00 ~ 17:00)</vt:lpstr>
      <vt:lpstr>교육 내용 및 일정</vt:lpstr>
      <vt:lpstr>인디자인 실습 자료 및 프로그램 설치 파일 다운로드</vt:lpstr>
      <vt:lpstr>1교시 인디자인 화면 구성 및 인터페이스</vt:lpstr>
      <vt:lpstr>2교시 문서 레이아웃 살펴보기</vt:lpstr>
      <vt:lpstr>3교시 그래픽과 색상 사용하기</vt:lpstr>
      <vt:lpstr>4교시 페이지 만들고 관리하기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인디자인 ACA 자격증 취득 대비 (2020. 2. 3 ~ 2. 6 13:00 ~ 17:00)</dc:title>
  <dc:creator>kim hea jin</dc:creator>
  <cp:lastModifiedBy>JS_204_000</cp:lastModifiedBy>
  <cp:revision>29</cp:revision>
  <dcterms:created xsi:type="dcterms:W3CDTF">2020-02-02T08:28:23Z</dcterms:created>
  <dcterms:modified xsi:type="dcterms:W3CDTF">2020-02-03T07:46:35Z</dcterms:modified>
</cp:coreProperties>
</file>