
<file path=[Content_Types].xml><?xml version="1.0" encoding="utf-8"?>
<Types xmlns="http://schemas.openxmlformats.org/package/2006/content-types">
  <Default Extension="mp3" ContentType="audio/mp3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58" r:id="rId3"/>
    <p:sldId id="285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4" r:id="rId25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7EF26-10E6-4500-970C-5D7C13A23718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D657F-D35B-449F-9D9D-81075198E9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Moonlight Shadow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57F-D35B-449F-9D9D-81075198E92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87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53E2-B9AB-4677-B8A1-68782F1C71D1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195-F9D0-4ADE-B7B5-72FDB6F81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5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53E2-B9AB-4677-B8A1-68782F1C71D1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195-F9D0-4ADE-B7B5-72FDB6F81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36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53E2-B9AB-4677-B8A1-68782F1C71D1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195-F9D0-4ADE-B7B5-72FDB6F81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07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53E2-B9AB-4677-B8A1-68782F1C71D1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195-F9D0-4ADE-B7B5-72FDB6F81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53E2-B9AB-4677-B8A1-68782F1C71D1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195-F9D0-4ADE-B7B5-72FDB6F81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5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53E2-B9AB-4677-B8A1-68782F1C71D1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195-F9D0-4ADE-B7B5-72FDB6F81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7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53E2-B9AB-4677-B8A1-68782F1C71D1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195-F9D0-4ADE-B7B5-72FDB6F81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4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53E2-B9AB-4677-B8A1-68782F1C71D1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195-F9D0-4ADE-B7B5-72FDB6F81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090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53E2-B9AB-4677-B8A1-68782F1C71D1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195-F9D0-4ADE-B7B5-72FDB6F81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1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53E2-B9AB-4677-B8A1-68782F1C71D1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195-F9D0-4ADE-B7B5-72FDB6F81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20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53E2-B9AB-4677-B8A1-68782F1C71D1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195-F9D0-4ADE-B7B5-72FDB6F81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07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53E2-B9AB-4677-B8A1-68782F1C71D1}" type="datetimeFigureOut">
              <a:rPr lang="ko-KR" altLang="en-US" smtClean="0"/>
              <a:t>2013-12-05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1195-F9D0-4ADE-B7B5-72FDB6F81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09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306" y="-156445"/>
            <a:ext cx="9370168" cy="937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79512" y="6196186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世界上最美的月亮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5729" y="6488668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至善轩泰国佛牌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5" name="Moonlight Shadow - Groove Coverag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0608" y="5589240"/>
            <a:ext cx="609600" cy="6096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444208" y="6319091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M : Moonlight </a:t>
            </a:r>
            <a:r>
              <a:rPr lang="en-US" altLang="ko-KR" dirty="0">
                <a:solidFill>
                  <a:schemeClr val="bg1"/>
                </a:solidFill>
              </a:rPr>
              <a:t>Shadow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764" y="0"/>
            <a:ext cx="1219953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78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885" y="0"/>
            <a:ext cx="10988951" cy="6862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2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53643"/>
            <a:ext cx="9143999" cy="945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7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903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8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7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247" y="0"/>
            <a:ext cx="1098195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65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7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5416"/>
            <a:ext cx="9163300" cy="7902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08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235" y="0"/>
            <a:ext cx="1078997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79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440" y="0"/>
            <a:ext cx="11105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7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361" y="1"/>
            <a:ext cx="1023635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2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764" y="0"/>
            <a:ext cx="1219953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3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295" y="-99392"/>
            <a:ext cx="10430655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93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03030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5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6" y="0"/>
            <a:ext cx="5527632" cy="688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138" y="0"/>
            <a:ext cx="5054132" cy="6951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6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0"/>
            <a:ext cx="46386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928041"/>
            <a:ext cx="4572001" cy="8462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47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227" y="1"/>
            <a:ext cx="981418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8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512"/>
            <a:ext cx="9180512" cy="9180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6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50" y="-315416"/>
            <a:ext cx="9302101" cy="7488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0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956" y="1"/>
            <a:ext cx="1104335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01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308" y="0"/>
            <a:ext cx="1048634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47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22</Words>
  <Application>Microsoft Office PowerPoint</Application>
  <PresentationFormat>화면 슬라이드 쇼(4:3)</PresentationFormat>
  <Paragraphs>5</Paragraphs>
  <Slides>24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Windows XP</dc:creator>
  <cp:lastModifiedBy>Windows XP</cp:lastModifiedBy>
  <cp:revision>7</cp:revision>
  <dcterms:created xsi:type="dcterms:W3CDTF">2013-12-04T22:45:42Z</dcterms:created>
  <dcterms:modified xsi:type="dcterms:W3CDTF">2013-12-05T00:49:59Z</dcterms:modified>
</cp:coreProperties>
</file>