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4" r:id="rId34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60"/>
  </p:normalViewPr>
  <p:slideViewPr>
    <p:cSldViewPr>
      <p:cViewPr varScale="1">
        <p:scale>
          <a:sx n="81" d="100"/>
          <a:sy n="81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E614D-1C4E-400B-A00F-DD80D753AE7B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155BB-0343-47A3-AAB2-F93D3373B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13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55BB-0343-47A3-AAB2-F93D3373B0D4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61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6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5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0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8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5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2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7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9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0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1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2781-ABB2-46CE-BA0E-60984ED84716}" type="datetimeFigureOut">
              <a:rPr lang="ko-KR" altLang="en-US" smtClean="0"/>
              <a:t>2016-09-05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753B-381E-46D0-A7BC-D75F3E87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501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.etsystatic.com/140/0/7902640/isla_180x180.20552319_q81wv7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598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1.etsystatic.com/109/0/7902640/isbl_1680x420.21849697_rrcysiv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7" y="4581129"/>
            <a:ext cx="9163028" cy="229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769712" y="967679"/>
            <a:ext cx="536358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/>
              <a:t>Leonid </a:t>
            </a:r>
            <a:r>
              <a:rPr lang="en-US" altLang="ko-KR" sz="4400" b="1" dirty="0" err="1" smtClean="0"/>
              <a:t>Afremov</a:t>
            </a:r>
            <a:endParaRPr lang="en-US" altLang="ko-KR" sz="4400" b="1" dirty="0" smtClean="0"/>
          </a:p>
          <a:p>
            <a:pPr algn="ctr"/>
            <a:r>
              <a:rPr lang="en-US" altLang="ko-KR" sz="2400" b="1" dirty="0" smtClean="0"/>
              <a:t>(1955~)</a:t>
            </a:r>
            <a:br>
              <a:rPr lang="en-US" altLang="ko-KR" sz="2400" b="1" dirty="0" smtClean="0"/>
            </a:br>
            <a:endParaRPr lang="en-US" altLang="ko-KR" sz="2400" b="1" dirty="0" smtClean="0"/>
          </a:p>
          <a:p>
            <a:pPr algn="ctr"/>
            <a:r>
              <a:rPr lang="en-US" altLang="ko-KR" sz="3200" b="1" dirty="0" smtClean="0"/>
              <a:t>Belarus(former USSR) Painter</a:t>
            </a:r>
            <a:endParaRPr lang="ko-KR" altLang="en-US" sz="3200" b="1" dirty="0"/>
          </a:p>
        </p:txBody>
      </p:sp>
      <p:pic>
        <p:nvPicPr>
          <p:cNvPr id="3" name="Ana Rucner-Stor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060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9112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6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13" y="0"/>
            <a:ext cx="3711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5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3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4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0"/>
            <a:ext cx="9028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3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8864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7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0"/>
            <a:ext cx="9144000" cy="61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6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6881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7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5" y="0"/>
            <a:ext cx="5414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5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0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0"/>
            <a:ext cx="8745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1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5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0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13" y="0"/>
            <a:ext cx="3711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6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3" y="0"/>
            <a:ext cx="5083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1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5" y="0"/>
            <a:ext cx="5110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6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7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0"/>
            <a:ext cx="5205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6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"/>
            <a:ext cx="9144000" cy="676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0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3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0"/>
            <a:ext cx="4513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0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50"/>
            <a:ext cx="9144000" cy="554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1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6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5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9112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2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78" y="0"/>
            <a:ext cx="5913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884368" y="630932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50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6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7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2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636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9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75" y="0"/>
            <a:ext cx="5529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5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7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6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화면 슬라이드 쇼(4:3)</PresentationFormat>
  <Paragraphs>5</Paragraphs>
  <Slides>33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2</cp:revision>
  <dcterms:created xsi:type="dcterms:W3CDTF">2016-09-05T02:50:26Z</dcterms:created>
  <dcterms:modified xsi:type="dcterms:W3CDTF">2016-09-05T03:07:42Z</dcterms:modified>
</cp:coreProperties>
</file>