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3" r:id="rId13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5974FE-ECEB-4028-AC87-D1E3C165CF0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E018B9-A62E-460C-A515-91F54FF36A4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1804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5E018B9-A62E-460C-A515-91F54FF36A40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17585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B24-3443-4B3A-83AD-727185DA021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2622-66F9-4AAA-86D6-41D8ABE4F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86093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B24-3443-4B3A-83AD-727185DA021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2622-66F9-4AAA-86D6-41D8ABE4F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95978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B24-3443-4B3A-83AD-727185DA021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2622-66F9-4AAA-86D6-41D8ABE4F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0537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B24-3443-4B3A-83AD-727185DA021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2622-66F9-4AAA-86D6-41D8ABE4F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65326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B24-3443-4B3A-83AD-727185DA021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2622-66F9-4AAA-86D6-41D8ABE4F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612151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B24-3443-4B3A-83AD-727185DA021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2622-66F9-4AAA-86D6-41D8ABE4F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456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B24-3443-4B3A-83AD-727185DA021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2622-66F9-4AAA-86D6-41D8ABE4F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377946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B24-3443-4B3A-83AD-727185DA021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2622-66F9-4AAA-86D6-41D8ABE4F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74647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B24-3443-4B3A-83AD-727185DA021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2622-66F9-4AAA-86D6-41D8ABE4F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75798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B24-3443-4B3A-83AD-727185DA021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2622-66F9-4AAA-86D6-41D8ABE4F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4532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ECB24-3443-4B3A-83AD-727185DA021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B2622-66F9-4AAA-86D6-41D8ABE4F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91236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5ECB24-3443-4B3A-83AD-727185DA021A}" type="datetimeFigureOut">
              <a:rPr lang="ko-KR" altLang="en-US" smtClean="0"/>
              <a:t>2013-09-30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7B2622-66F9-4AAA-86D6-41D8ABE4F43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06255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 smtClean="0"/>
              <a:t>한글디자인 </a:t>
            </a: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smtClean="0"/>
              <a:t>참고작품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840081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" y="103735"/>
            <a:ext cx="9137398" cy="6754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8715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30" y="13973"/>
            <a:ext cx="9170996" cy="68440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96072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18" y="620688"/>
            <a:ext cx="9085061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8482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143999" cy="5129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89052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725" y="1124744"/>
            <a:ext cx="9229725" cy="498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7277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7774" y="116632"/>
            <a:ext cx="9244013" cy="647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5464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199" y="213467"/>
            <a:ext cx="9140072" cy="65527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366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145175" cy="6408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86291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109012" cy="4968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13045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76"/>
            <a:ext cx="9144000" cy="683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842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520"/>
            <a:ext cx="9144000" cy="6617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641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</Words>
  <Application>Microsoft Office PowerPoint</Application>
  <PresentationFormat>화면 슬라이드 쇼(4:3)</PresentationFormat>
  <Paragraphs>3</Paragraphs>
  <Slides>12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12</vt:i4>
      </vt:variant>
    </vt:vector>
  </HeadingPairs>
  <TitlesOfParts>
    <vt:vector size="13" baseType="lpstr">
      <vt:lpstr>Office 테마</vt:lpstr>
      <vt:lpstr>한글디자인 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한글디자인 </dc:title>
  <dc:creator>사용자</dc:creator>
  <cp:lastModifiedBy>사용자</cp:lastModifiedBy>
  <cp:revision>2</cp:revision>
  <dcterms:created xsi:type="dcterms:W3CDTF">2013-09-30T04:49:33Z</dcterms:created>
  <dcterms:modified xsi:type="dcterms:W3CDTF">2013-09-30T04:59:37Z</dcterms:modified>
</cp:coreProperties>
</file>