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58" r:id="rId6"/>
    <p:sldId id="259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2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2B3C-A566-4FB7-B90E-8B0B4C5750AC}" type="datetimeFigureOut">
              <a:rPr lang="ko-KR" altLang="en-US" smtClean="0"/>
              <a:t>2011-09-18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F2F6-90D1-4B7C-8D5F-449424AF65E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2B3C-A566-4FB7-B90E-8B0B4C5750AC}" type="datetimeFigureOut">
              <a:rPr lang="ko-KR" altLang="en-US" smtClean="0"/>
              <a:t>2011-09-18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F2F6-90D1-4B7C-8D5F-449424AF65E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2B3C-A566-4FB7-B90E-8B0B4C5750AC}" type="datetimeFigureOut">
              <a:rPr lang="ko-KR" altLang="en-US" smtClean="0"/>
              <a:t>2011-09-18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F2F6-90D1-4B7C-8D5F-449424AF65E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2B3C-A566-4FB7-B90E-8B0B4C5750AC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2011-09-18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F2F6-90D1-4B7C-8D5F-449424AF65E7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2B3C-A566-4FB7-B90E-8B0B4C5750AC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2011-09-18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F2F6-90D1-4B7C-8D5F-449424AF65E7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2B3C-A566-4FB7-B90E-8B0B4C5750AC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2011-09-18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F2F6-90D1-4B7C-8D5F-449424AF65E7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2B3C-A566-4FB7-B90E-8B0B4C5750AC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2011-09-18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F2F6-90D1-4B7C-8D5F-449424AF65E7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2B3C-A566-4FB7-B90E-8B0B4C5750AC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2011-09-18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F2F6-90D1-4B7C-8D5F-449424AF65E7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2B3C-A566-4FB7-B90E-8B0B4C5750AC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2011-09-18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F2F6-90D1-4B7C-8D5F-449424AF65E7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2B3C-A566-4FB7-B90E-8B0B4C5750AC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2011-09-18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F2F6-90D1-4B7C-8D5F-449424AF65E7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2B3C-A566-4FB7-B90E-8B0B4C5750AC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2011-09-18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F2F6-90D1-4B7C-8D5F-449424AF65E7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2B3C-A566-4FB7-B90E-8B0B4C5750AC}" type="datetimeFigureOut">
              <a:rPr lang="ko-KR" altLang="en-US" smtClean="0"/>
              <a:t>2011-09-18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F2F6-90D1-4B7C-8D5F-449424AF65E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2B3C-A566-4FB7-B90E-8B0B4C5750AC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2011-09-18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F2F6-90D1-4B7C-8D5F-449424AF65E7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2B3C-A566-4FB7-B90E-8B0B4C5750AC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2011-09-18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F2F6-90D1-4B7C-8D5F-449424AF65E7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2B3C-A566-4FB7-B90E-8B0B4C5750AC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2011-09-18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F2F6-90D1-4B7C-8D5F-449424AF65E7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2B3C-A566-4FB7-B90E-8B0B4C5750AC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2011-09-18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F2F6-90D1-4B7C-8D5F-449424AF65E7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2B3C-A566-4FB7-B90E-8B0B4C5750AC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2011-09-18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F2F6-90D1-4B7C-8D5F-449424AF65E7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2B3C-A566-4FB7-B90E-8B0B4C5750AC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2011-09-18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F2F6-90D1-4B7C-8D5F-449424AF65E7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2B3C-A566-4FB7-B90E-8B0B4C5750AC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2011-09-18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F2F6-90D1-4B7C-8D5F-449424AF65E7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2B3C-A566-4FB7-B90E-8B0B4C5750AC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2011-09-18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F2F6-90D1-4B7C-8D5F-449424AF65E7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2B3C-A566-4FB7-B90E-8B0B4C5750AC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2011-09-18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F2F6-90D1-4B7C-8D5F-449424AF65E7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2B3C-A566-4FB7-B90E-8B0B4C5750AC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2011-09-18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F2F6-90D1-4B7C-8D5F-449424AF65E7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2B3C-A566-4FB7-B90E-8B0B4C5750AC}" type="datetimeFigureOut">
              <a:rPr lang="ko-KR" altLang="en-US" smtClean="0"/>
              <a:t>2011-09-18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F2F6-90D1-4B7C-8D5F-449424AF65E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2B3C-A566-4FB7-B90E-8B0B4C5750AC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2011-09-18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F2F6-90D1-4B7C-8D5F-449424AF65E7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2B3C-A566-4FB7-B90E-8B0B4C5750AC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2011-09-18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F2F6-90D1-4B7C-8D5F-449424AF65E7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2B3C-A566-4FB7-B90E-8B0B4C5750AC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2011-09-18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F2F6-90D1-4B7C-8D5F-449424AF65E7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2B3C-A566-4FB7-B90E-8B0B4C5750AC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2011-09-18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F2F6-90D1-4B7C-8D5F-449424AF65E7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2B3C-A566-4FB7-B90E-8B0B4C5750AC}" type="datetimeFigureOut">
              <a:rPr lang="ko-KR" altLang="en-US" smtClean="0"/>
              <a:t>2011-09-18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F2F6-90D1-4B7C-8D5F-449424AF65E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2B3C-A566-4FB7-B90E-8B0B4C5750AC}" type="datetimeFigureOut">
              <a:rPr lang="ko-KR" altLang="en-US" smtClean="0"/>
              <a:t>2011-09-18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F2F6-90D1-4B7C-8D5F-449424AF65E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2B3C-A566-4FB7-B90E-8B0B4C5750AC}" type="datetimeFigureOut">
              <a:rPr lang="ko-KR" altLang="en-US" smtClean="0"/>
              <a:t>2011-09-18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F2F6-90D1-4B7C-8D5F-449424AF65E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2B3C-A566-4FB7-B90E-8B0B4C5750AC}" type="datetimeFigureOut">
              <a:rPr lang="ko-KR" altLang="en-US" smtClean="0"/>
              <a:t>2011-09-18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F2F6-90D1-4B7C-8D5F-449424AF65E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2B3C-A566-4FB7-B90E-8B0B4C5750AC}" type="datetimeFigureOut">
              <a:rPr lang="ko-KR" altLang="en-US" smtClean="0"/>
              <a:t>2011-09-18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F2F6-90D1-4B7C-8D5F-449424AF65E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2B3C-A566-4FB7-B90E-8B0B4C5750AC}" type="datetimeFigureOut">
              <a:rPr lang="ko-KR" altLang="en-US" smtClean="0"/>
              <a:t>2011-09-18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F2F6-90D1-4B7C-8D5F-449424AF65E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32B3C-A566-4FB7-B90E-8B0B4C5750AC}" type="datetimeFigureOut">
              <a:rPr lang="ko-KR" altLang="en-US" smtClean="0"/>
              <a:t>2011-09-18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4F2F6-90D1-4B7C-8D5F-449424AF65E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32B3C-A566-4FB7-B90E-8B0B4C5750AC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2011-09-18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4F2F6-90D1-4B7C-8D5F-449424AF65E7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32B3C-A566-4FB7-B90E-8B0B4C5750AC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2011-09-18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4F2F6-90D1-4B7C-8D5F-449424AF65E7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1916832"/>
            <a:ext cx="7362913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4000" b="1" spc="-500" dirty="0" err="1" smtClean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존귀오</a:t>
            </a:r>
            <a:r>
              <a:rPr lang="ko-KR" altLang="en-US" sz="4000" b="1" spc="-500" dirty="0" smtClean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4000" b="1" spc="-500" dirty="0" err="1" smtClean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존귀하</a:t>
            </a:r>
            <a:r>
              <a:rPr lang="en-US" altLang="ko-KR" sz="4000" b="1" spc="-500" dirty="0" smtClean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</a:t>
            </a:r>
            <a:r>
              <a:rPr lang="ko-KR" altLang="en-US" sz="4000" b="1" spc="-500" dirty="0" smtClean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신    주           </a:t>
            </a:r>
            <a:r>
              <a:rPr lang="en-US" altLang="ko-KR" sz="4000" b="1" spc="-500" dirty="0" smtClean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</a:t>
            </a:r>
            <a:r>
              <a:rPr lang="ko-KR" altLang="en-US" sz="4000" b="1" spc="-500" dirty="0" smtClean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감사찬양</a:t>
            </a:r>
            <a:endParaRPr lang="ko-KR" altLang="en-US" sz="4000" b="1" spc="-500" dirty="0" smtClean="0">
              <a:ln w="11430"/>
              <a:solidFill>
                <a:srgbClr val="0066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9567" y="3861048"/>
            <a:ext cx="6407523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4000" b="1" spc="-500" dirty="0" smtClean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과</a:t>
            </a:r>
            <a:r>
              <a:rPr lang="en-US" altLang="ko-KR" sz="4000" b="1" spc="-500" dirty="0" smtClean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r>
              <a:rPr lang="ko-KR" altLang="en-US" sz="4000" b="1" spc="-500" dirty="0" err="1" smtClean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경배다받으실주</a:t>
            </a:r>
            <a:r>
              <a:rPr lang="ko-KR" altLang="en-US" sz="4000" b="1" spc="-500" dirty="0" smtClean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님   </a:t>
            </a:r>
            <a:r>
              <a:rPr lang="en-US" altLang="ko-KR" sz="4000" b="1" spc="-500" dirty="0" smtClean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-  - -     -</a:t>
            </a:r>
            <a:endParaRPr lang="ko-KR" altLang="en-US" sz="4000" b="1" spc="-500" dirty="0" smtClean="0">
              <a:ln w="11430"/>
              <a:solidFill>
                <a:srgbClr val="0066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0357" y="5673442"/>
            <a:ext cx="11673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1-4</a:t>
            </a:r>
            <a:endParaRPr lang="ko-KR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95172" y="231946"/>
            <a:ext cx="4339650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36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존귀 </a:t>
            </a:r>
            <a:r>
              <a:rPr lang="ko-KR" altLang="en-US" sz="3600" b="1" spc="5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오 존귀하신 주</a:t>
            </a:r>
            <a:endParaRPr lang="ko-KR" altLang="en-US" sz="3600" b="1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1916832"/>
            <a:ext cx="7362913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4000" b="1" spc="-500" dirty="0" err="1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존귀오</a:t>
            </a:r>
            <a:r>
              <a:rPr lang="ko-KR" altLang="en-US" sz="4000" b="1" spc="-500" dirty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4000" b="1" spc="-500" dirty="0" err="1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존귀하</a:t>
            </a:r>
            <a:r>
              <a:rPr lang="en-US" altLang="ko-KR" sz="4000" b="1" spc="-500" dirty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</a:t>
            </a:r>
            <a:r>
              <a:rPr lang="ko-KR" altLang="en-US" sz="4000" b="1" spc="-500" dirty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신    주           </a:t>
            </a:r>
            <a:r>
              <a:rPr lang="en-US" altLang="ko-KR" sz="4000" b="1" spc="-500" dirty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</a:t>
            </a:r>
            <a:r>
              <a:rPr lang="ko-KR" altLang="en-US" sz="4000" b="1" spc="-500" dirty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감사찬양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9567" y="3861048"/>
            <a:ext cx="7013458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4000" b="1" spc="-500" dirty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과</a:t>
            </a:r>
            <a:r>
              <a:rPr lang="en-US" altLang="ko-KR" sz="4000" b="1" spc="-500" dirty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r>
              <a:rPr lang="ko-KR" altLang="en-US" sz="4000" b="1" spc="-500" dirty="0" err="1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경배다받으실주</a:t>
            </a:r>
            <a:r>
              <a:rPr lang="ko-KR" altLang="en-US" sz="4000" b="1" spc="-500" dirty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4000" b="1" spc="-500" dirty="0" smtClean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님       </a:t>
            </a:r>
            <a:r>
              <a:rPr lang="en-US" altLang="ko-KR" sz="4000" b="1" spc="-500" dirty="0" smtClean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 -  </a:t>
            </a:r>
            <a:r>
              <a:rPr lang="ko-KR" altLang="en-US" sz="4000" b="1" spc="-500" dirty="0" smtClean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찬양</a:t>
            </a:r>
            <a:endParaRPr lang="ko-KR" altLang="en-US" sz="4000" b="1" spc="-500" dirty="0">
              <a:ln w="11430"/>
              <a:solidFill>
                <a:srgbClr val="0066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0357" y="5673442"/>
            <a:ext cx="11673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2-4</a:t>
            </a:r>
            <a:endParaRPr lang="ko-KR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5545" y="1916832"/>
            <a:ext cx="6667210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4000" b="1" spc="-500" dirty="0" smtClean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할  </a:t>
            </a:r>
            <a:r>
              <a:rPr lang="ko-KR" altLang="en-US" sz="4000" b="1" spc="-500" dirty="0" err="1" smtClean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렐</a:t>
            </a:r>
            <a:r>
              <a:rPr lang="ko-KR" altLang="en-US" sz="4000" b="1" spc="-500" dirty="0" smtClean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 </a:t>
            </a:r>
            <a:r>
              <a:rPr lang="ko-KR" altLang="en-US" sz="4000" b="1" spc="-500" dirty="0" err="1" smtClean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루</a:t>
            </a:r>
            <a:r>
              <a:rPr lang="en-US" altLang="ko-KR" sz="4000" b="1" spc="-500" dirty="0" smtClean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r>
              <a:rPr lang="ko-KR" altLang="en-US" sz="4000" b="1" spc="-500" dirty="0" smtClean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야      보 좌위어 </a:t>
            </a:r>
            <a:r>
              <a:rPr lang="ko-KR" altLang="en-US" sz="4000" b="1" spc="-500" dirty="0" err="1" smtClean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린양께</a:t>
            </a:r>
            <a:r>
              <a:rPr lang="en-US" altLang="ko-KR" sz="4000" b="1" spc="-500" dirty="0" smtClean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endParaRPr lang="ko-KR" altLang="en-US" sz="4000" b="1" spc="-500" dirty="0">
              <a:ln w="11430"/>
              <a:solidFill>
                <a:srgbClr val="0066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3861048"/>
            <a:ext cx="6494085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4000" b="1" spc="-500" dirty="0" smtClean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우    </a:t>
            </a:r>
            <a:r>
              <a:rPr lang="ko-KR" altLang="en-US" sz="4000" b="1" spc="-500" dirty="0" err="1" smtClean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리경배</a:t>
            </a:r>
            <a:r>
              <a:rPr lang="ko-KR" altLang="en-US" sz="4000" b="1" spc="-500" dirty="0" smtClean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하</a:t>
            </a:r>
            <a:r>
              <a:rPr lang="en-US" altLang="ko-KR" sz="4000" b="1" spc="-500" dirty="0" smtClean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</a:t>
            </a:r>
            <a:r>
              <a:rPr lang="ko-KR" altLang="en-US" sz="4000" b="1" spc="-500" dirty="0" smtClean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며    </a:t>
            </a:r>
            <a:r>
              <a:rPr lang="ko-KR" altLang="en-US" sz="4000" b="1" spc="-500" dirty="0" err="1" smtClean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영광돌리네</a:t>
            </a:r>
            <a:r>
              <a:rPr lang="ko-KR" altLang="en-US" sz="4000" b="1" spc="-500" dirty="0" smtClean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</a:t>
            </a:r>
            <a:r>
              <a:rPr lang="en-US" altLang="ko-KR" sz="4000" b="1" spc="-500" dirty="0" smtClean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endParaRPr lang="ko-KR" altLang="en-US" sz="4000" b="1" spc="-500" dirty="0">
              <a:ln w="11430"/>
              <a:solidFill>
                <a:srgbClr val="0066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0357" y="5673442"/>
            <a:ext cx="11673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3-4</a:t>
            </a:r>
            <a:endParaRPr lang="ko-KR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5545" y="1916832"/>
            <a:ext cx="6577442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4000" b="1" spc="-500" dirty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할  </a:t>
            </a:r>
            <a:r>
              <a:rPr lang="ko-KR" altLang="en-US" sz="4000" b="1" spc="-500" dirty="0" err="1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렐</a:t>
            </a:r>
            <a:r>
              <a:rPr lang="ko-KR" altLang="en-US" sz="4000" b="1" spc="-500" dirty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 </a:t>
            </a:r>
            <a:r>
              <a:rPr lang="ko-KR" altLang="en-US" sz="4000" b="1" spc="-500" dirty="0" err="1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루</a:t>
            </a:r>
            <a:r>
              <a:rPr lang="en-US" altLang="ko-KR" sz="4000" b="1" spc="-500" dirty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r>
              <a:rPr lang="ko-KR" altLang="en-US" sz="4000" b="1" spc="-500" dirty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야      </a:t>
            </a:r>
            <a:r>
              <a:rPr lang="ko-KR" altLang="en-US" sz="4000" b="1" spc="-500" dirty="0" smtClean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우리왕께   영</a:t>
            </a:r>
            <a:r>
              <a:rPr lang="en-US" altLang="ko-KR" sz="4000" b="1" spc="-500" dirty="0" smtClean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</a:t>
            </a:r>
            <a:r>
              <a:rPr lang="ko-KR" altLang="en-US" sz="4000" b="1" spc="-500" dirty="0" smtClean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광</a:t>
            </a:r>
            <a:r>
              <a:rPr lang="en-US" altLang="ko-KR" sz="4000" b="1" spc="-500" dirty="0" smtClean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endParaRPr lang="ko-KR" altLang="en-US" sz="4000" b="1" spc="-500" dirty="0">
              <a:ln w="11430"/>
              <a:solidFill>
                <a:srgbClr val="0066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3861048"/>
            <a:ext cx="7109639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4000" b="1" spc="-500" dirty="0" err="1" smtClean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주는승리의용사</a:t>
            </a:r>
            <a:r>
              <a:rPr lang="ko-KR" altLang="en-US" sz="4000" b="1" spc="-500" dirty="0" smtClean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또 만유의 주   님     </a:t>
            </a:r>
            <a:r>
              <a:rPr lang="en-US" altLang="ko-KR" sz="4000" b="1" spc="-500" dirty="0" smtClean="0">
                <a:ln w="11430"/>
                <a:solidFill>
                  <a:srgbClr val="0066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endParaRPr lang="ko-KR" altLang="en-US" sz="4000" b="1" spc="-500" dirty="0">
              <a:ln w="11430"/>
              <a:solidFill>
                <a:srgbClr val="0066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0357" y="5673442"/>
            <a:ext cx="11673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4-4</a:t>
            </a:r>
            <a:endParaRPr lang="ko-KR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69</Words>
  <Application>Microsoft Office PowerPoint</Application>
  <PresentationFormat>화면 슬라이드 쇼(4:3)</PresentationFormat>
  <Paragraphs>13</Paragraphs>
  <Slides>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3</vt:i4>
      </vt:variant>
      <vt:variant>
        <vt:lpstr>슬라이드 제목</vt:lpstr>
      </vt:variant>
      <vt:variant>
        <vt:i4>4</vt:i4>
      </vt:variant>
    </vt:vector>
  </HeadingPairs>
  <TitlesOfParts>
    <vt:vector size="7" baseType="lpstr">
      <vt:lpstr>Office 테마</vt:lpstr>
      <vt:lpstr>1_Office 테마</vt:lpstr>
      <vt:lpstr>2_Office 테마</vt:lpstr>
      <vt:lpstr>슬라이드 1</vt:lpstr>
      <vt:lpstr>슬라이드 2</vt:lpstr>
      <vt:lpstr>슬라이드 3</vt:lpstr>
      <vt:lpstr>슬라이드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김경민</dc:creator>
  <cp:lastModifiedBy>김경민</cp:lastModifiedBy>
  <cp:revision>1</cp:revision>
  <dcterms:created xsi:type="dcterms:W3CDTF">2011-09-18T03:46:46Z</dcterms:created>
  <dcterms:modified xsi:type="dcterms:W3CDTF">2011-09-18T03:52:39Z</dcterms:modified>
</cp:coreProperties>
</file>